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Red Hat Display" charset="0"/>
      <p:regular r:id="rId9"/>
      <p:bold r:id="rId10"/>
      <p:italic r:id="rId11"/>
      <p:boldItalic r:id="rId12"/>
    </p:embeddedFont>
    <p:embeddedFont>
      <p:font typeface="Red Hat Display SemiBold" charset="0"/>
      <p:regular r:id="rId13"/>
      <p:bold r:id="rId14"/>
      <p:italic r:id="rId15"/>
      <p:boldItalic r:id="rId16"/>
    </p:embeddedFont>
    <p:embeddedFont>
      <p:font typeface="Red Hat Display ExtraBold" charset="0"/>
      <p:bold r:id="rId17"/>
      <p:boldItalic r:id="rId18"/>
    </p:embeddedFont>
    <p:embeddedFont>
      <p:font typeface="Libre Franklin" charset="0"/>
      <p:regular r:id="rId19"/>
      <p:bold r:id="rId20"/>
      <p:italic r:id="rId21"/>
      <p:boldItalic r:id="rId22"/>
    </p:embeddedFont>
    <p:embeddedFont>
      <p:font typeface="Franklin Gothic" charset="0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-427" y="-7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fae66648b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fae66648b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</a:t>
            </a:r>
            <a:r>
              <a:rPr lang="en-US" baseline="0" dirty="0" smtClean="0"/>
              <a:t> statement: Smart plant growth system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fae66648b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fae66648b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en-US" i="1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Thank you    !!!</a:t>
            </a:r>
            <a:endParaRPr lang="en-US" b="1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3351917" y="1443318"/>
            <a:ext cx="2583600" cy="995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Red Hat Display"/>
                <a:ea typeface="Red Hat Display"/>
                <a:cs typeface="Red Hat Display"/>
                <a:sym typeface="Red Hat Display"/>
              </a:rPr>
              <a:t>Team Details 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5638" y="134471"/>
            <a:ext cx="6140301" cy="13632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2017059" y="2169459"/>
            <a:ext cx="4258235" cy="267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Team </a:t>
            </a:r>
            <a:r>
              <a:rPr lang="en" sz="1800" dirty="0" smtClean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:   Butterflies</a:t>
            </a:r>
            <a:endParaRPr sz="1800"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Team Members’ Name: </a:t>
            </a:r>
            <a:endParaRPr lang="en" sz="1800" dirty="0" smtClean="0"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 smtClean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         1.Poornimaraj GR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 smtClean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         2.Yuvasree.S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 smtClean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         3.Sanghamithra.J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 smtClean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         4.Shujitha Rani.A</a:t>
            </a:r>
            <a:endParaRPr sz="1800"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College </a:t>
            </a:r>
            <a:r>
              <a:rPr lang="en" sz="1800" dirty="0" smtClean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Name: Chennai institute of technology</a:t>
            </a:r>
            <a:endParaRPr sz="1800"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302735" y="-242045"/>
            <a:ext cx="8520600" cy="146124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Red Hat Display ExtraBold"/>
                <a:ea typeface="Red Hat Display ExtraBold"/>
                <a:cs typeface="Red Hat Display ExtraBold"/>
                <a:sym typeface="Red Hat Display ExtraBold"/>
              </a:rPr>
              <a:t>Problem Details</a:t>
            </a:r>
            <a:endParaRPr sz="3200">
              <a:latin typeface="Red Hat Display ExtraBold"/>
              <a:ea typeface="Red Hat Display ExtraBold"/>
              <a:cs typeface="Red Hat Display ExtraBold"/>
              <a:sym typeface="Red Hat Display Extra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Red Hat Display ExtraBold"/>
              <a:ea typeface="Red Hat Display ExtraBold"/>
              <a:cs typeface="Red Hat Display ExtraBold"/>
              <a:sym typeface="Red Hat Display ExtraBold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11700" y="797860"/>
            <a:ext cx="8520600" cy="28288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r>
              <a:rPr lang="en" sz="2040" dirty="0">
                <a:latin typeface="Red Hat Display SemiBold"/>
                <a:ea typeface="Red Hat Display SemiBold"/>
                <a:cs typeface="Red Hat Display SemiBold"/>
                <a:sym typeface="Red Hat Display SemiBold"/>
              </a:rPr>
              <a:t>Problem Statement:</a:t>
            </a:r>
            <a:endParaRPr sz="2040"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5"/>
              <a:buFont typeface="Arial"/>
              <a:buNone/>
            </a:pPr>
            <a:endParaRPr sz="2040"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endParaRPr sz="2040"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</p:txBody>
      </p:sp>
      <p:pic>
        <p:nvPicPr>
          <p:cNvPr id="1033" name="Picture 9" descr="C:\Users\User\AppData\Local\Microsoft\Windows\INetCache\IE\QT94K1FZ\pexels-photo[1]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49381" y="675409"/>
            <a:ext cx="8728364" cy="4260271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557561" y="576943"/>
            <a:ext cx="842315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200" i="1" dirty="0" smtClean="0"/>
              <a:t>Problem statement</a:t>
            </a:r>
            <a:r>
              <a:rPr lang="en-US" sz="3200" dirty="0" smtClean="0"/>
              <a:t>: </a:t>
            </a:r>
            <a:r>
              <a:rPr lang="en-US" sz="3200" b="1" dirty="0" smtClean="0"/>
              <a:t>Smart plant growth system.</a:t>
            </a:r>
          </a:p>
          <a:p>
            <a:pPr lvl="0"/>
            <a:r>
              <a:rPr lang="en-US" sz="3200" i="1" dirty="0" smtClean="0"/>
              <a:t>Problem Description </a:t>
            </a:r>
            <a:r>
              <a:rPr lang="en-US" sz="3200" dirty="0" smtClean="0"/>
              <a:t>: The idea is to check the quality of water and quality of soil using </a:t>
            </a:r>
            <a:r>
              <a:rPr lang="en-US" sz="3200" b="1" dirty="0" smtClean="0"/>
              <a:t>sensors and recommending suitable crops for better growth.</a:t>
            </a:r>
          </a:p>
          <a:p>
            <a:pPr lvl="0"/>
            <a:endParaRPr lang="en-US" sz="3200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46050" y="412595"/>
            <a:ext cx="6466776" cy="7372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latin typeface="Red Hat Display"/>
                <a:ea typeface="Red Hat Display"/>
                <a:cs typeface="Red Hat Display"/>
                <a:sym typeface="Red Hat Display"/>
              </a:rPr>
              <a:t>Technology stack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4761571" y="2609385"/>
            <a:ext cx="3624146" cy="10869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i="1" dirty="0" smtClean="0">
              <a:solidFill>
                <a:schemeClr val="dk1"/>
              </a:solidFill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en-US" i="1" dirty="0" smtClean="0">
              <a:solidFill>
                <a:schemeClr val="dk1"/>
              </a:solidFill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1929161" y="1293541"/>
            <a:ext cx="5843237" cy="1561171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i="1" dirty="0" smtClean="0"/>
              <a:t>Sensors</a:t>
            </a:r>
          </a:p>
          <a:p>
            <a:pPr marL="0" indent="0">
              <a:buNone/>
            </a:pPr>
            <a:r>
              <a:rPr lang="en-US" i="1" dirty="0" smtClean="0"/>
              <a:t>       1.TDS sensor</a:t>
            </a:r>
          </a:p>
          <a:p>
            <a:pPr marL="0" indent="0">
              <a:buNone/>
            </a:pPr>
            <a:r>
              <a:rPr lang="en-US" i="1" dirty="0" smtClean="0"/>
              <a:t>       2.Soil moisture sensor</a:t>
            </a:r>
          </a:p>
          <a:p>
            <a:pPr marL="0" indent="0">
              <a:buNone/>
            </a:pPr>
            <a:r>
              <a:rPr lang="en-US" i="1" dirty="0" smtClean="0"/>
              <a:t>       3.NPK sensor</a:t>
            </a:r>
          </a:p>
          <a:p>
            <a:pPr marL="0" indent="0"/>
            <a:r>
              <a:rPr lang="en-US" i="1" dirty="0" smtClean="0"/>
              <a:t>Power  supply board</a:t>
            </a:r>
          </a:p>
          <a:p>
            <a:pPr marL="0" indent="0"/>
            <a:r>
              <a:rPr lang="en-US" i="1" dirty="0" smtClean="0"/>
              <a:t> ESP 32</a:t>
            </a:r>
          </a:p>
          <a:p>
            <a:pPr marL="0" indent="0"/>
            <a:r>
              <a:rPr lang="en-US" i="1" dirty="0" smtClean="0"/>
              <a:t>5 volt adapter</a:t>
            </a:r>
          </a:p>
          <a:p>
            <a:pPr marL="0" indent="0"/>
            <a:r>
              <a:rPr lang="en-US" i="1" dirty="0" smtClean="0"/>
              <a:t> Jumper wires</a:t>
            </a:r>
          </a:p>
          <a:p>
            <a:pPr marL="0" indent="0"/>
            <a:r>
              <a:rPr lang="en-US" i="1" dirty="0" smtClean="0"/>
              <a:t> led’s</a:t>
            </a:r>
          </a:p>
          <a:p>
            <a:pPr marL="0" indent="0">
              <a:buNone/>
            </a:pPr>
            <a:endParaRPr lang="en-US" i="1" dirty="0" smtClean="0"/>
          </a:p>
        </p:txBody>
      </p:sp>
      <p:sp>
        <p:nvSpPr>
          <p:cNvPr id="9" name="Google Shape;71;p15"/>
          <p:cNvSpPr txBox="1">
            <a:spLocks/>
          </p:cNvSpPr>
          <p:nvPr/>
        </p:nvSpPr>
        <p:spPr>
          <a:xfrm>
            <a:off x="2070409" y="1445941"/>
            <a:ext cx="5854389" cy="2598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tabLst/>
              <a:defRPr/>
            </a:pPr>
            <a:endParaRPr kumimoji="0" lang="en-US" sz="1800" b="0" i="1" u="none" strike="noStrike" kern="0" cap="none" spc="0" normalizeH="0" baseline="0" noProof="0" dirty="0" smtClean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71;p15"/>
          <p:cNvSpPr txBox="1">
            <a:spLocks/>
          </p:cNvSpPr>
          <p:nvPr/>
        </p:nvSpPr>
        <p:spPr>
          <a:xfrm>
            <a:off x="2222809" y="1598341"/>
            <a:ext cx="5854389" cy="2598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tabLst/>
              <a:defRPr/>
            </a:pPr>
            <a:endParaRPr kumimoji="0" lang="en-US" sz="1800" b="0" i="1" u="none" strike="noStrike" kern="0" cap="none" spc="0" normalizeH="0" baseline="0" noProof="0" dirty="0" smtClean="0">
              <a:ln>
                <a:noFill/>
              </a:ln>
              <a:solidFill>
                <a:schemeClr val="dk2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0" name="Picture 6" descr="C:\Users\User\AppData\Local\Microsoft\Windows\INetCache\IE\LA32OS4H\troyka-tds-sensor-example-raspberry-pi-troyka-cap[1]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84595" y="947854"/>
            <a:ext cx="3635298" cy="3222702"/>
          </a:xfrm>
          <a:prstGeom prst="rect">
            <a:avLst/>
          </a:prstGeom>
          <a:noFill/>
        </p:spPr>
      </p:pic>
      <p:pic>
        <p:nvPicPr>
          <p:cNvPr id="1031" name="Picture 7" descr="C:\Users\User\AppData\Local\Microsoft\Windows\INetCache\IE\C0MAS46I\A_few_Jumper_Wires[1]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34538" y="2620536"/>
            <a:ext cx="1226634" cy="1483113"/>
          </a:xfrm>
          <a:prstGeom prst="rect">
            <a:avLst/>
          </a:prstGeom>
          <a:noFill/>
        </p:spPr>
      </p:pic>
      <p:pic>
        <p:nvPicPr>
          <p:cNvPr id="1032" name="Picture 8" descr="C:\Users\User\AppData\Local\Microsoft\Windows\INetCache\IE\QT94K1FZ\breadboard-half[1]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142364" y="3955895"/>
            <a:ext cx="2905145" cy="751187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Key features of the idea:</a:t>
            </a:r>
            <a:br>
              <a:rPr lang="en-US" dirty="0" smtClean="0"/>
            </a:br>
            <a:r>
              <a:rPr lang="en-US" dirty="0" smtClean="0"/>
              <a:t>       </a:t>
            </a:r>
            <a:br>
              <a:rPr lang="en-US" dirty="0" smtClean="0"/>
            </a:br>
            <a:r>
              <a:rPr lang="en-US" dirty="0" smtClean="0"/>
              <a:t>    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0718" y="1152475"/>
            <a:ext cx="7886701" cy="3416400"/>
          </a:xfrm>
        </p:spPr>
        <p:txBody>
          <a:bodyPr/>
          <a:lstStyle/>
          <a:p>
            <a:r>
              <a:rPr lang="en-US" i="1" dirty="0" smtClean="0"/>
              <a:t>The Nitrogen ,Potassium and Phosphorous level of the soil  will be measured using the soil sensor .</a:t>
            </a:r>
          </a:p>
          <a:p>
            <a:r>
              <a:rPr lang="en-US" dirty="0" smtClean="0"/>
              <a:t> </a:t>
            </a:r>
            <a:r>
              <a:rPr lang="en-US" i="1" dirty="0" smtClean="0"/>
              <a:t>These measured level is then compared with the ideal levels of the nutrients for which the soil is said to </a:t>
            </a:r>
            <a:r>
              <a:rPr lang="en-US" i="1" smtClean="0"/>
              <a:t>be suitable for </a:t>
            </a:r>
            <a:r>
              <a:rPr lang="en-US" i="1" dirty="0" smtClean="0"/>
              <a:t>plant growth.</a:t>
            </a:r>
          </a:p>
          <a:p>
            <a:r>
              <a:rPr lang="en-US" dirty="0" smtClean="0"/>
              <a:t> </a:t>
            </a:r>
            <a:r>
              <a:rPr lang="en-US" i="1" dirty="0" smtClean="0"/>
              <a:t>The quality of water using water sensor is measured.</a:t>
            </a:r>
          </a:p>
          <a:p>
            <a:r>
              <a:rPr lang="en-US" i="1" dirty="0" smtClean="0"/>
              <a:t>Comparing these data ,a suitable crop will be suggested through a web application.</a:t>
            </a:r>
          </a:p>
          <a:p>
            <a:r>
              <a:rPr lang="en-US" i="1" dirty="0" smtClean="0"/>
              <a:t>This helps farmers to choose the correct crop and yield more benefit.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514350" indent="-514350"/>
            <a:r>
              <a:rPr lang="en-US" b="1" dirty="0" smtClean="0"/>
              <a:t>Advantages:</a:t>
            </a:r>
            <a:br>
              <a:rPr lang="en-US" b="1" dirty="0" smtClean="0"/>
            </a:br>
            <a:r>
              <a:rPr lang="en-US" b="1" dirty="0" smtClean="0"/>
              <a:t> </a:t>
            </a:r>
            <a:r>
              <a:rPr lang="en-US" b="1" dirty="0" smtClean="0"/>
              <a:t>      </a:t>
            </a:r>
            <a:br>
              <a:rPr lang="en-US" b="1" dirty="0" smtClean="0"/>
            </a:br>
            <a:r>
              <a:rPr lang="en-US" b="1" dirty="0" smtClean="0"/>
              <a:t> </a:t>
            </a:r>
            <a:r>
              <a:rPr lang="en-US" b="1" dirty="0" smtClean="0"/>
              <a:t>     </a:t>
            </a:r>
            <a:endParaRPr lang="en-US" b="1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228600" y="1152474"/>
            <a:ext cx="8603700" cy="3835161"/>
          </a:xfrm>
        </p:spPr>
        <p:txBody>
          <a:bodyPr/>
          <a:lstStyle/>
          <a:p>
            <a:r>
              <a:rPr lang="en-US" i="1" dirty="0" smtClean="0"/>
              <a:t>Currently , We only have a chemical approach for soil testing,</a:t>
            </a:r>
          </a:p>
          <a:p>
            <a:r>
              <a:rPr lang="en-US" i="1" dirty="0" smtClean="0"/>
              <a:t>Smart agriculture has to be successfully implemented for betterment of farmers by checking the real time values of nutrients of soil and humidity.</a:t>
            </a:r>
          </a:p>
          <a:p>
            <a:r>
              <a:rPr lang="en-US" i="1" dirty="0" smtClean="0"/>
              <a:t>Selecting the crop based on the water and  soil quality will result in better yield.</a:t>
            </a:r>
          </a:p>
          <a:p>
            <a:r>
              <a:rPr lang="en-US" i="1" dirty="0" smtClean="0"/>
              <a:t>This approach can be used by the general public to enter agriculture.</a:t>
            </a:r>
          </a:p>
          <a:p>
            <a:pPr>
              <a:buNone/>
            </a:pPr>
            <a:r>
              <a:rPr lang="en-US" i="1" dirty="0" smtClean="0"/>
              <a:t> </a:t>
            </a:r>
            <a:r>
              <a:rPr lang="en-US" i="1" dirty="0" smtClean="0"/>
              <a:t>                         </a:t>
            </a:r>
          </a:p>
          <a:p>
            <a:pPr>
              <a:buNone/>
            </a:pPr>
            <a:r>
              <a:rPr lang="en-US" i="1" dirty="0" smtClean="0"/>
              <a:t> </a:t>
            </a:r>
            <a:r>
              <a:rPr lang="en-US" i="1" dirty="0" smtClean="0"/>
              <a:t>                       </a:t>
            </a:r>
            <a:r>
              <a:rPr lang="en-US" b="1" i="1" dirty="0" smtClean="0"/>
              <a:t>Conclusion:</a:t>
            </a:r>
          </a:p>
          <a:p>
            <a:pPr marL="0" lvl="0" indent="0">
              <a:lnSpc>
                <a:spcPct val="100000"/>
              </a:lnSpc>
              <a:buClr>
                <a:schemeClr val="lt2"/>
              </a:buClr>
              <a:buNone/>
            </a:pPr>
            <a:r>
              <a:rPr lang="en-US" b="1" i="1" dirty="0" smtClean="0"/>
              <a:t> </a:t>
            </a:r>
            <a:r>
              <a:rPr lang="en-US" b="1" i="1" dirty="0" smtClean="0"/>
              <a:t>       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1</a:t>
            </a:r>
            <a:r>
              <a:rPr lang="en-US" sz="1600" i="1" dirty="0" smtClean="0">
                <a:solidFill>
                  <a:srgbClr val="7CA655"/>
                </a:solidFill>
                <a:latin typeface="Libre Franklin" pitchFamily="2" charset="0"/>
                <a:sym typeface="Franklin Gothic"/>
              </a:rPr>
              <a:t>.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The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Idea seems to be simple but it consist of lot of benefits for a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rural</a:t>
            </a:r>
          </a:p>
          <a:p>
            <a:pPr marL="0" lvl="0" indent="0">
              <a:lnSpc>
                <a:spcPct val="100000"/>
              </a:lnSpc>
              <a:buClr>
                <a:schemeClr val="lt2"/>
              </a:buClr>
              <a:buNone/>
            </a:pP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          development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and agriculture.</a:t>
            </a:r>
          </a:p>
          <a:p>
            <a:pPr marL="0" lvl="0" indent="0">
              <a:lnSpc>
                <a:spcPct val="100000"/>
              </a:lnSpc>
              <a:buClr>
                <a:schemeClr val="lt2"/>
              </a:buClr>
              <a:buNone/>
            </a:pP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          2.When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the idea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is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developed to a prototype lot of improvements can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be  made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and </a:t>
            </a:r>
            <a:r>
              <a:rPr lang="en-US" sz="1600" i="1" dirty="0" smtClean="0">
                <a:solidFill>
                  <a:schemeClr val="tx1"/>
                </a:solidFill>
                <a:latin typeface="Libre Franklin" pitchFamily="2" charset="0"/>
                <a:sym typeface="Franklin Gothic"/>
              </a:rPr>
              <a:t>        </a:t>
            </a:r>
            <a:endParaRPr lang="en-US" sz="1600" i="1" dirty="0" smtClean="0">
              <a:solidFill>
                <a:srgbClr val="7CA655"/>
              </a:solidFill>
              <a:latin typeface="Libre Franklin" pitchFamily="2" charset="0"/>
              <a:sym typeface="Franklin Gothic"/>
            </a:endParaRPr>
          </a:p>
          <a:p>
            <a:pPr>
              <a:buNone/>
            </a:pPr>
            <a:r>
              <a:rPr lang="en-US" sz="1600" dirty="0" smtClean="0"/>
              <a:t>         can successfully yield more benefit.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C:\Users\User\AppData\Local\Microsoft\Windows\INetCache\IE\LA32OS4H\agriculture-farm-field-green-901588[1]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70164" y="171889"/>
            <a:ext cx="8655627" cy="4753402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3532909" y="1880756"/>
            <a:ext cx="31380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 smtClean="0"/>
              <a:t>Thank you</a:t>
            </a:r>
            <a:endParaRPr lang="en-US" sz="2800" b="1" dirty="0"/>
          </a:p>
        </p:txBody>
      </p:sp>
      <p:sp>
        <p:nvSpPr>
          <p:cNvPr id="6" name="Rectangle 5"/>
          <p:cNvSpPr/>
          <p:nvPr/>
        </p:nvSpPr>
        <p:spPr>
          <a:xfrm>
            <a:off x="4365854" y="2417862"/>
            <a:ext cx="4122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 !!!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 2">
      <a:majorFont>
        <a:latin typeface="Calibri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313</Words>
  <PresentationFormat>On-screen Show (16:9)</PresentationFormat>
  <Paragraphs>43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Red Hat Display</vt:lpstr>
      <vt:lpstr>Red Hat Display SemiBold</vt:lpstr>
      <vt:lpstr>Red Hat Display ExtraBold</vt:lpstr>
      <vt:lpstr>Libre Franklin</vt:lpstr>
      <vt:lpstr>Franklin Gothic</vt:lpstr>
      <vt:lpstr>Simple Light</vt:lpstr>
      <vt:lpstr>Slide 1</vt:lpstr>
      <vt:lpstr>Problem Details </vt:lpstr>
      <vt:lpstr>Technology stack</vt:lpstr>
      <vt:lpstr>Key features of the idea:              </vt:lpstr>
      <vt:lpstr>Advantages:               </vt:lpstr>
      <vt:lpstr>Slide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cp:lastModifiedBy>User</cp:lastModifiedBy>
  <cp:revision>28</cp:revision>
  <dcterms:modified xsi:type="dcterms:W3CDTF">2023-02-23T23:27:53Z</dcterms:modified>
</cp:coreProperties>
</file>